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28644" y="2177330"/>
            <a:ext cx="6786562" cy="1470025"/>
          </a:xfrm>
          <a:prstGeom prst="rect">
            <a:avLst/>
          </a:prstGeom>
        </p:spPr>
        <p:txBody>
          <a:bodyPr lIns="0" anchor="b" anchorCtr="0"/>
          <a:lstStyle>
            <a:lvl1pPr>
              <a:lnSpc>
                <a:spcPts val="2500"/>
              </a:lnSpc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here and type the title</a:t>
            </a:r>
            <a:endParaRPr lang="en-US" noProof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28644" y="3567980"/>
            <a:ext cx="6788150" cy="1101725"/>
          </a:xfrm>
        </p:spPr>
        <p:txBody>
          <a:bodyPr lIns="0"/>
          <a:lstStyle>
            <a:lvl1pPr marL="0" indent="0">
              <a:buFont typeface="Wingdings" pitchFamily="2" charset="2"/>
              <a:buNone/>
              <a:defRPr cap="all" baseline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noProof="0" smtClean="0"/>
              <a:t>Click here and type the subtitle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82902" y="500042"/>
            <a:ext cx="7775378" cy="732985"/>
          </a:xfrm>
        </p:spPr>
        <p:txBody>
          <a:bodyPr lIns="0" tIns="0" rIns="0" bIns="0" anchor="b" anchorCtr="0"/>
          <a:lstStyle>
            <a:lvl1pPr marL="0" indent="0">
              <a:buNone/>
              <a:defRPr sz="2600" b="1" cap="all" baseline="0">
                <a:latin typeface="+mj-lt"/>
              </a:defRPr>
            </a:lvl1pPr>
          </a:lstStyle>
          <a:p>
            <a:pPr lvl="0"/>
            <a:r>
              <a:rPr lang="en-US" noProof="0" dirty="0" smtClean="0"/>
              <a:t>Click here and type the title</a:t>
            </a:r>
          </a:p>
        </p:txBody>
      </p:sp>
      <p:sp>
        <p:nvSpPr>
          <p:cNvPr id="14" name="Tijdelijke aanduiding voor tekst 15"/>
          <p:cNvSpPr>
            <a:spLocks noGrp="1"/>
          </p:cNvSpPr>
          <p:nvPr>
            <p:ph type="body" sz="quarter" idx="14" hasCustomPrompt="1"/>
          </p:nvPr>
        </p:nvSpPr>
        <p:spPr>
          <a:xfrm>
            <a:off x="1082887" y="1226814"/>
            <a:ext cx="7775393" cy="285750"/>
          </a:xfrm>
        </p:spPr>
        <p:txBody>
          <a:bodyPr lIns="0" tIns="0" rIns="0" bIns="0" anchor="b" anchorCtr="0"/>
          <a:lstStyle>
            <a:lvl1pPr>
              <a:buFontTx/>
              <a:buNone/>
              <a:defRPr cap="all" baseline="0"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dirty="0" smtClean="0"/>
              <a:t>Click here and type the subtitle</a:t>
            </a:r>
            <a:endParaRPr lang="en-US" noProof="0" dirty="0"/>
          </a:p>
        </p:txBody>
      </p:sp>
      <p:pic>
        <p:nvPicPr>
          <p:cNvPr id="10" name="Picture 5" descr="UT_ITC powerpoint sheet small_2"/>
          <p:cNvPicPr>
            <a:picLocks noChangeAspect="1" noChangeArrowheads="1"/>
          </p:cNvPicPr>
          <p:nvPr/>
        </p:nvPicPr>
        <p:blipFill>
          <a:blip r:embed="rId2" cstate="print"/>
          <a:srcRect t="1814"/>
          <a:stretch>
            <a:fillRect/>
          </a:stretch>
        </p:blipFill>
        <p:spPr bwMode="auto">
          <a:xfrm>
            <a:off x="0" y="278769"/>
            <a:ext cx="977900" cy="4950456"/>
          </a:xfrm>
          <a:prstGeom prst="rect">
            <a:avLst/>
          </a:prstGeom>
          <a:noFill/>
        </p:spPr>
      </p:pic>
      <p:sp>
        <p:nvSpPr>
          <p:cNvPr id="9" name="Date Placeholder 10"/>
          <p:cNvSpPr>
            <a:spLocks noGrp="1"/>
          </p:cNvSpPr>
          <p:nvPr>
            <p:ph type="dt" sz="half" idx="15"/>
          </p:nvPr>
        </p:nvSpPr>
        <p:spPr>
          <a:xfrm>
            <a:off x="7572375" y="6402388"/>
            <a:ext cx="936625" cy="476250"/>
          </a:xfrm>
        </p:spPr>
        <p:txBody>
          <a:bodyPr/>
          <a:lstStyle/>
          <a:p>
            <a:fld id="{B880A29D-3ACD-44DB-A70B-2E2E1173B74C}" type="datetimeFigureOut">
              <a:rPr lang="en-GB" smtClean="0"/>
              <a:pPr/>
              <a:t>18/10/2010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82902" y="500042"/>
            <a:ext cx="7775378" cy="732985"/>
          </a:xfrm>
        </p:spPr>
        <p:txBody>
          <a:bodyPr lIns="0" tIns="0" rIns="0" bIns="0" anchor="b" anchorCtr="0"/>
          <a:lstStyle>
            <a:lvl1pPr marL="0" indent="0">
              <a:buNone/>
              <a:defRPr sz="2600" b="1" cap="all" baseline="0">
                <a:latin typeface="+mj-lt"/>
              </a:defRPr>
            </a:lvl1pPr>
          </a:lstStyle>
          <a:p>
            <a:pPr lvl="0"/>
            <a:r>
              <a:rPr lang="en-US" noProof="0" dirty="0" smtClean="0"/>
              <a:t>Click here and type the title</a:t>
            </a:r>
          </a:p>
        </p:txBody>
      </p:sp>
      <p:sp>
        <p:nvSpPr>
          <p:cNvPr id="10" name="Tijdelijke aanduiding voor tekst 15"/>
          <p:cNvSpPr>
            <a:spLocks noGrp="1"/>
          </p:cNvSpPr>
          <p:nvPr>
            <p:ph type="body" sz="quarter" idx="14" hasCustomPrompt="1"/>
          </p:nvPr>
        </p:nvSpPr>
        <p:spPr>
          <a:xfrm>
            <a:off x="1082887" y="1226814"/>
            <a:ext cx="7775393" cy="285750"/>
          </a:xfrm>
        </p:spPr>
        <p:txBody>
          <a:bodyPr lIns="0" tIns="0" rIns="0" bIns="0" anchor="b" anchorCtr="0"/>
          <a:lstStyle>
            <a:lvl1pPr>
              <a:buFontTx/>
              <a:buNone/>
              <a:defRPr cap="all" baseline="0"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dirty="0" smtClean="0"/>
              <a:t>Click here and type the subtitle</a:t>
            </a:r>
            <a:endParaRPr lang="en-US" noProof="0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880A29D-3ACD-44DB-A70B-2E2E1173B74C}" type="datetimeFigureOut">
              <a:rPr lang="en-GB" smtClean="0"/>
              <a:pPr/>
              <a:t>18/10/2010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82902" y="500042"/>
            <a:ext cx="7775378" cy="732985"/>
          </a:xfrm>
        </p:spPr>
        <p:txBody>
          <a:bodyPr lIns="0" tIns="0" rIns="0" bIns="0" anchor="b" anchorCtr="0"/>
          <a:lstStyle>
            <a:lvl1pPr marL="0" indent="0">
              <a:buNone/>
              <a:defRPr sz="2600" b="1" cap="all" baseline="0">
                <a:latin typeface="+mj-lt"/>
              </a:defRPr>
            </a:lvl1pPr>
          </a:lstStyle>
          <a:p>
            <a:pPr lvl="0"/>
            <a:r>
              <a:rPr lang="en-US" noProof="0" dirty="0" smtClean="0"/>
              <a:t>Click here and type the title</a:t>
            </a:r>
          </a:p>
        </p:txBody>
      </p:sp>
      <p:sp>
        <p:nvSpPr>
          <p:cNvPr id="8" name="Tijdelijke aanduiding voor tekst 15"/>
          <p:cNvSpPr>
            <a:spLocks noGrp="1"/>
          </p:cNvSpPr>
          <p:nvPr>
            <p:ph type="body" sz="quarter" idx="14" hasCustomPrompt="1"/>
          </p:nvPr>
        </p:nvSpPr>
        <p:spPr>
          <a:xfrm>
            <a:off x="1082887" y="1226814"/>
            <a:ext cx="7775393" cy="285750"/>
          </a:xfrm>
        </p:spPr>
        <p:txBody>
          <a:bodyPr lIns="0" tIns="0" rIns="0" bIns="0" anchor="b" anchorCtr="0"/>
          <a:lstStyle>
            <a:lvl1pPr>
              <a:buFontTx/>
              <a:buNone/>
              <a:defRPr cap="all" baseline="0"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dirty="0" smtClean="0"/>
              <a:t>Click here and type the subtitle</a:t>
            </a:r>
            <a:endParaRPr lang="en-US" noProof="0" dirty="0"/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15"/>
          </p:nvPr>
        </p:nvSpPr>
        <p:spPr>
          <a:xfrm>
            <a:off x="7572375" y="6402388"/>
            <a:ext cx="936625" cy="476250"/>
          </a:xfrm>
        </p:spPr>
        <p:txBody>
          <a:bodyPr/>
          <a:lstStyle/>
          <a:p>
            <a:fld id="{B880A29D-3ACD-44DB-A70B-2E2E1173B74C}" type="datetimeFigureOut">
              <a:rPr lang="en-GB" smtClean="0"/>
              <a:pPr/>
              <a:t>18/10/2010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82902" y="500042"/>
            <a:ext cx="7775378" cy="732985"/>
          </a:xfrm>
        </p:spPr>
        <p:txBody>
          <a:bodyPr lIns="0" tIns="0" rIns="0" bIns="0" anchor="b" anchorCtr="0"/>
          <a:lstStyle>
            <a:lvl1pPr marL="0" indent="0">
              <a:buNone/>
              <a:defRPr sz="2600" b="1" cap="all" baseline="0">
                <a:latin typeface="+mj-lt"/>
              </a:defRPr>
            </a:lvl1pPr>
          </a:lstStyle>
          <a:p>
            <a:pPr lvl="0"/>
            <a:r>
              <a:rPr lang="en-US" noProof="0" dirty="0" smtClean="0"/>
              <a:t>Click here and type the title</a:t>
            </a:r>
          </a:p>
        </p:txBody>
      </p:sp>
      <p:sp>
        <p:nvSpPr>
          <p:cNvPr id="11" name="Tijdelijke aanduiding voor tekst 15"/>
          <p:cNvSpPr>
            <a:spLocks noGrp="1"/>
          </p:cNvSpPr>
          <p:nvPr>
            <p:ph type="body" sz="quarter" idx="14" hasCustomPrompt="1"/>
          </p:nvPr>
        </p:nvSpPr>
        <p:spPr>
          <a:xfrm>
            <a:off x="1082887" y="1226814"/>
            <a:ext cx="7775393" cy="285750"/>
          </a:xfrm>
        </p:spPr>
        <p:txBody>
          <a:bodyPr lIns="0" tIns="0" rIns="0" bIns="0" anchor="b" anchorCtr="0"/>
          <a:lstStyle>
            <a:lvl1pPr>
              <a:buFontTx/>
              <a:buNone/>
              <a:defRPr cap="all" baseline="0"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dirty="0" smtClean="0"/>
              <a:t>Click here and type the subtitle</a:t>
            </a:r>
            <a:endParaRPr lang="en-US" noProof="0" dirty="0"/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15"/>
          </p:nvPr>
        </p:nvSpPr>
        <p:spPr>
          <a:xfrm>
            <a:off x="7572375" y="6402388"/>
            <a:ext cx="936625" cy="476250"/>
          </a:xfrm>
        </p:spPr>
        <p:txBody>
          <a:bodyPr/>
          <a:lstStyle/>
          <a:p>
            <a:fld id="{B880A29D-3ACD-44DB-A70B-2E2E1173B74C}" type="datetimeFigureOut">
              <a:rPr lang="en-GB" smtClean="0"/>
              <a:pPr/>
              <a:t>18/10/2010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1071538" y="1643050"/>
            <a:ext cx="8072462" cy="4000528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jdelijke aanduiding voor tekst 13"/>
          <p:cNvSpPr>
            <a:spLocks noGrp="1"/>
          </p:cNvSpPr>
          <p:nvPr>
            <p:ph type="body" sz="quarter" idx="14" hasCustomPrompt="1"/>
          </p:nvPr>
        </p:nvSpPr>
        <p:spPr>
          <a:xfrm>
            <a:off x="1082902" y="500042"/>
            <a:ext cx="7775378" cy="732985"/>
          </a:xfrm>
        </p:spPr>
        <p:txBody>
          <a:bodyPr lIns="0" tIns="0" rIns="0" bIns="0" anchor="b" anchorCtr="0"/>
          <a:lstStyle>
            <a:lvl1pPr marL="0" indent="0">
              <a:buNone/>
              <a:defRPr sz="2600" b="1" cap="all" baseline="0">
                <a:latin typeface="+mj-lt"/>
              </a:defRPr>
            </a:lvl1pPr>
          </a:lstStyle>
          <a:p>
            <a:pPr lvl="0"/>
            <a:r>
              <a:rPr lang="en-US" noProof="0" dirty="0" smtClean="0"/>
              <a:t>Click here and type the title</a:t>
            </a:r>
          </a:p>
        </p:txBody>
      </p:sp>
      <p:sp>
        <p:nvSpPr>
          <p:cNvPr id="12" name="Tijdelijke aanduiding voor tekst 15"/>
          <p:cNvSpPr>
            <a:spLocks noGrp="1"/>
          </p:cNvSpPr>
          <p:nvPr>
            <p:ph type="body" sz="quarter" idx="15" hasCustomPrompt="1"/>
          </p:nvPr>
        </p:nvSpPr>
        <p:spPr>
          <a:xfrm>
            <a:off x="1082887" y="1226814"/>
            <a:ext cx="7775393" cy="285750"/>
          </a:xfrm>
        </p:spPr>
        <p:txBody>
          <a:bodyPr lIns="0" tIns="0" rIns="0" bIns="0" anchor="b" anchorCtr="0"/>
          <a:lstStyle>
            <a:lvl1pPr>
              <a:buFontTx/>
              <a:buNone/>
              <a:defRPr cap="all" baseline="0"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dirty="0" smtClean="0"/>
              <a:t>Click here and type the subtitle</a:t>
            </a:r>
            <a:endParaRPr lang="en-US" noProof="0" dirty="0"/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16"/>
          </p:nvPr>
        </p:nvSpPr>
        <p:spPr>
          <a:xfrm>
            <a:off x="7572375" y="6402388"/>
            <a:ext cx="936625" cy="476250"/>
          </a:xfrm>
        </p:spPr>
        <p:txBody>
          <a:bodyPr/>
          <a:lstStyle/>
          <a:p>
            <a:fld id="{B880A29D-3ACD-44DB-A70B-2E2E1173B74C}" type="datetimeFigureOut">
              <a:rPr lang="en-GB" smtClean="0"/>
              <a:pPr/>
              <a:t>18/10/2010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1071538" y="1643050"/>
            <a:ext cx="4546800" cy="4415508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6"/>
          </p:nvPr>
        </p:nvSpPr>
        <p:spPr>
          <a:xfrm>
            <a:off x="5670000" y="1713600"/>
            <a:ext cx="3189600" cy="43236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1082902" y="500042"/>
            <a:ext cx="7775378" cy="732985"/>
          </a:xfrm>
        </p:spPr>
        <p:txBody>
          <a:bodyPr lIns="0" tIns="0" rIns="0" bIns="0" anchor="b" anchorCtr="0"/>
          <a:lstStyle>
            <a:lvl1pPr marL="0" indent="0">
              <a:buNone/>
              <a:defRPr sz="2600" b="1" cap="all" baseline="0">
                <a:latin typeface="+mj-lt"/>
              </a:defRPr>
            </a:lvl1pPr>
          </a:lstStyle>
          <a:p>
            <a:pPr lvl="0"/>
            <a:r>
              <a:rPr lang="en-US" noProof="0" dirty="0" smtClean="0"/>
              <a:t>Click here and type the title</a:t>
            </a:r>
          </a:p>
        </p:txBody>
      </p:sp>
      <p:sp>
        <p:nvSpPr>
          <p:cNvPr id="12" name="Tijdelijke aanduiding voor tekst 15"/>
          <p:cNvSpPr>
            <a:spLocks noGrp="1"/>
          </p:cNvSpPr>
          <p:nvPr>
            <p:ph type="body" sz="quarter" idx="14" hasCustomPrompt="1"/>
          </p:nvPr>
        </p:nvSpPr>
        <p:spPr>
          <a:xfrm>
            <a:off x="1082887" y="1226814"/>
            <a:ext cx="7775393" cy="285750"/>
          </a:xfrm>
        </p:spPr>
        <p:txBody>
          <a:bodyPr lIns="0" tIns="0" rIns="0" bIns="0" anchor="b" anchorCtr="0"/>
          <a:lstStyle>
            <a:lvl1pPr>
              <a:buFontTx/>
              <a:buNone/>
              <a:defRPr cap="all" baseline="0"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dirty="0" smtClean="0"/>
              <a:t>Click here and type the subtitle</a:t>
            </a:r>
            <a:endParaRPr lang="en-US" noProof="0" dirty="0"/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15"/>
          </p:nvPr>
        </p:nvSpPr>
        <p:spPr>
          <a:xfrm>
            <a:off x="7572375" y="6402388"/>
            <a:ext cx="936625" cy="476250"/>
          </a:xfrm>
        </p:spPr>
        <p:txBody>
          <a:bodyPr/>
          <a:lstStyle/>
          <a:p>
            <a:fld id="{B880A29D-3ACD-44DB-A70B-2E2E1173B74C}" type="datetimeFigureOut">
              <a:rPr lang="en-GB" smtClean="0"/>
              <a:pPr/>
              <a:t>18/10/2010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4"/>
          </p:nvPr>
        </p:nvSpPr>
        <p:spPr>
          <a:xfrm>
            <a:off x="1071538" y="1641599"/>
            <a:ext cx="8072462" cy="3999600"/>
          </a:xfr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762125" y="1636713"/>
            <a:ext cx="7381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noProof="0"/>
          </a:p>
        </p:txBody>
      </p:sp>
      <p:sp>
        <p:nvSpPr>
          <p:cNvPr id="11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82902" y="500042"/>
            <a:ext cx="7775378" cy="732985"/>
          </a:xfrm>
        </p:spPr>
        <p:txBody>
          <a:bodyPr lIns="0" tIns="0" rIns="0" bIns="0" anchor="b" anchorCtr="0"/>
          <a:lstStyle>
            <a:lvl1pPr marL="0" indent="0">
              <a:buNone/>
              <a:defRPr sz="2600" b="1" cap="all" baseline="0">
                <a:latin typeface="+mj-lt"/>
              </a:defRPr>
            </a:lvl1pPr>
          </a:lstStyle>
          <a:p>
            <a:pPr lvl="0"/>
            <a:r>
              <a:rPr lang="en-US" noProof="0" dirty="0" smtClean="0"/>
              <a:t>Click here and type the title</a:t>
            </a:r>
          </a:p>
        </p:txBody>
      </p:sp>
      <p:sp>
        <p:nvSpPr>
          <p:cNvPr id="14" name="Tijdelijke aanduiding voor tekst 15"/>
          <p:cNvSpPr>
            <a:spLocks noGrp="1"/>
          </p:cNvSpPr>
          <p:nvPr>
            <p:ph type="body" sz="quarter" idx="15" hasCustomPrompt="1"/>
          </p:nvPr>
        </p:nvSpPr>
        <p:spPr>
          <a:xfrm>
            <a:off x="1082887" y="1226814"/>
            <a:ext cx="7775393" cy="285750"/>
          </a:xfrm>
        </p:spPr>
        <p:txBody>
          <a:bodyPr lIns="0" tIns="0" rIns="0" bIns="0" anchor="b" anchorCtr="0"/>
          <a:lstStyle>
            <a:lvl1pPr>
              <a:buFontTx/>
              <a:buNone/>
              <a:defRPr cap="all" baseline="0"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dirty="0" smtClean="0"/>
              <a:t>Click here and type the subtitle</a:t>
            </a:r>
            <a:endParaRPr lang="en-US" noProof="0" dirty="0"/>
          </a:p>
        </p:txBody>
      </p:sp>
      <p:sp>
        <p:nvSpPr>
          <p:cNvPr id="12" name="Date Placeholder 10"/>
          <p:cNvSpPr>
            <a:spLocks noGrp="1"/>
          </p:cNvSpPr>
          <p:nvPr>
            <p:ph type="dt" sz="half" idx="16"/>
          </p:nvPr>
        </p:nvSpPr>
        <p:spPr>
          <a:xfrm>
            <a:off x="7572375" y="6402388"/>
            <a:ext cx="936625" cy="476250"/>
          </a:xfrm>
        </p:spPr>
        <p:txBody>
          <a:bodyPr/>
          <a:lstStyle/>
          <a:p>
            <a:fld id="{B880A29D-3ACD-44DB-A70B-2E2E1173B74C}" type="datetimeFigureOut">
              <a:rPr lang="en-GB" smtClean="0"/>
              <a:pPr/>
              <a:t>18/10/2010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Universiteit Twente\Verkenningsfase 2008\Information Technology\Specifications\Logoset Universiteit Twente\04-07-09 Universiteit Twente Logoset ENG NL\Universiteit Twente Logoset ENG NL\RGB\WMF\UT_Logo_Black_EN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42664" y="6333197"/>
            <a:ext cx="2019600" cy="40199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0000" y="2051050"/>
            <a:ext cx="78012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Klik</a:t>
            </a:r>
            <a:r>
              <a:rPr lang="en-US" noProof="0" dirty="0" smtClean="0"/>
              <a:t> </a:t>
            </a:r>
            <a:r>
              <a:rPr lang="en-US" noProof="0" dirty="0" err="1" smtClean="0"/>
              <a:t>om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opmaakprofielen</a:t>
            </a:r>
            <a:r>
              <a:rPr lang="en-US" noProof="0" dirty="0" smtClean="0"/>
              <a:t> van de </a:t>
            </a:r>
            <a:r>
              <a:rPr lang="en-US" noProof="0" dirty="0" err="1" smtClean="0"/>
              <a:t>modeltekst</a:t>
            </a:r>
            <a:r>
              <a:rPr lang="en-US" noProof="0" dirty="0" smtClean="0"/>
              <a:t> </a:t>
            </a:r>
            <a:r>
              <a:rPr lang="en-US" noProof="0" dirty="0" err="1" smtClean="0"/>
              <a:t>te</a:t>
            </a:r>
            <a:r>
              <a:rPr lang="en-US" noProof="0" dirty="0" smtClean="0"/>
              <a:t> </a:t>
            </a:r>
            <a:r>
              <a:rPr lang="en-US" noProof="0" dirty="0" err="1" smtClean="0"/>
              <a:t>bewerken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Tweede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Derde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Vierde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Vijfde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72375" y="6402388"/>
            <a:ext cx="9366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500"/>
              </a:lnSpc>
              <a:defRPr sz="1000"/>
            </a:lvl1pPr>
          </a:lstStyle>
          <a:p>
            <a:fld id="{B880A29D-3ACD-44DB-A70B-2E2E1173B74C}" type="datetimeFigureOut">
              <a:rPr lang="en-GB" smtClean="0"/>
              <a:pPr/>
              <a:t>18/10/2010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0125" y="6402388"/>
            <a:ext cx="4032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500"/>
              </a:lnSpc>
              <a:defRPr sz="10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9000" y="6400800"/>
            <a:ext cx="374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500"/>
              </a:lnSpc>
              <a:defRPr sz="1000"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80000" y="1636713"/>
            <a:ext cx="807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l-NL"/>
          </a:p>
        </p:txBody>
      </p:sp>
      <p:pic>
        <p:nvPicPr>
          <p:cNvPr id="8" name="Picture 4" descr="Itc_logo transparant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76225" y="6010275"/>
            <a:ext cx="508000" cy="5937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9pPr>
    </p:titleStyle>
    <p:bodyStyle>
      <a:lvl1pPr marL="255588" indent="-255588" algn="l" defTabSz="238125" rtl="0" eaLnBrk="1" fontAlgn="base" hangingPunct="1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80988" algn="l" defTabSz="238125" rtl="0" eaLnBrk="1" fontAlgn="base" hangingPunct="1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801688" indent="-238125" algn="l" defTabSz="238125" rtl="0" eaLnBrk="1" fontAlgn="base" hangingPunct="1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3pPr>
      <a:lvl4pPr marL="1077913" indent="-250825" algn="l" defTabSz="238125" rtl="0" eaLnBrk="1" fontAlgn="base" hangingPunct="1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4pPr>
      <a:lvl5pPr marL="1344613" indent="-255588" algn="l" defTabSz="238125" rtl="0" eaLnBrk="1" fontAlgn="base" hangingPunct="1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01813" indent="-255588" algn="l" defTabSz="238125" rtl="0" eaLnBrk="1" fontAlgn="base" hangingPunct="1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6pPr>
      <a:lvl7pPr marL="2259013" indent="-255588" algn="l" defTabSz="238125" rtl="0" eaLnBrk="1" fontAlgn="base" hangingPunct="1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7pPr>
      <a:lvl8pPr marL="2716213" indent="-255588" algn="l" defTabSz="238125" rtl="0" eaLnBrk="1" fontAlgn="base" hangingPunct="1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8pPr>
      <a:lvl9pPr marL="3173413" indent="-255588" algn="l" defTabSz="238125" rtl="0" eaLnBrk="1" fontAlgn="base" hangingPunct="1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177331"/>
            <a:ext cx="6423526" cy="1179662"/>
          </a:xfrm>
        </p:spPr>
        <p:txBody>
          <a:bodyPr/>
          <a:lstStyle/>
          <a:p>
            <a:r>
              <a:rPr lang="en-US" dirty="0" smtClean="0"/>
              <a:t>Workshop plans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567980"/>
            <a:ext cx="6425114" cy="1101725"/>
          </a:xfrm>
        </p:spPr>
        <p:txBody>
          <a:bodyPr/>
          <a:lstStyle/>
          <a:p>
            <a:r>
              <a:rPr lang="en-US" dirty="0" smtClean="0"/>
              <a:t>Ulanbek turdukulov</a:t>
            </a:r>
          </a:p>
          <a:p>
            <a:r>
              <a:rPr lang="en-US" dirty="0" smtClean="0"/>
              <a:t>ITC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79501" y="2051050"/>
          <a:ext cx="7668965" cy="2570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793"/>
                <a:gridCol w="1533793"/>
                <a:gridCol w="1533793"/>
                <a:gridCol w="1533793"/>
                <a:gridCol w="1533793"/>
              </a:tblGrid>
              <a:tr h="729878">
                <a:tc>
                  <a:txBody>
                    <a:bodyPr/>
                    <a:lstStyle/>
                    <a:p>
                      <a:r>
                        <a:rPr lang="en-US" dirty="0" smtClean="0"/>
                        <a:t>18/10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19/10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20/10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21/10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22/10</a:t>
                      </a:r>
                      <a:endParaRPr lang="en-GB" dirty="0"/>
                    </a:p>
                  </a:txBody>
                  <a:tcPr/>
                </a:tc>
              </a:tr>
              <a:tr h="184110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Introduction </a:t>
                      </a:r>
                    </a:p>
                    <a:p>
                      <a:r>
                        <a:rPr lang="en-US" sz="1600" dirty="0" smtClean="0"/>
                        <a:t>WMS</a:t>
                      </a:r>
                    </a:p>
                    <a:p>
                      <a:r>
                        <a:rPr lang="en-US" sz="1600" dirty="0" smtClean="0"/>
                        <a:t>MS4W</a:t>
                      </a:r>
                    </a:p>
                    <a:p>
                      <a:r>
                        <a:rPr lang="en-US" sz="1600" dirty="0" err="1" smtClean="0"/>
                        <a:t>PostgreSQL</a:t>
                      </a:r>
                      <a:r>
                        <a:rPr lang="en-US" sz="1600" baseline="0" dirty="0" smtClean="0"/>
                        <a:t> training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Maintaining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PostgreSQL</a:t>
                      </a:r>
                      <a:r>
                        <a:rPr lang="en-US" sz="1600" baseline="0" dirty="0" smtClean="0"/>
                        <a:t>/PostGIS DB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Using PostGIS</a:t>
                      </a:r>
                    </a:p>
                    <a:p>
                      <a:r>
                        <a:rPr lang="en-US" sz="1600" dirty="0" err="1" smtClean="0"/>
                        <a:t>MapServer</a:t>
                      </a:r>
                      <a:r>
                        <a:rPr lang="en-US" sz="1600" baseline="0" dirty="0" smtClean="0"/>
                        <a:t> /PHP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Group project assignments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Presentation group projects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80000" y="2051050"/>
            <a:ext cx="7801200" cy="3970238"/>
          </a:xfrm>
        </p:spPr>
        <p:txBody>
          <a:bodyPr>
            <a:noAutofit/>
          </a:bodyPr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Schedule + practical issues</a:t>
            </a:r>
          </a:p>
          <a:p>
            <a:pPr lvl="1"/>
            <a:r>
              <a:rPr lang="en-US" dirty="0" smtClean="0"/>
              <a:t>Client/server architecture of web mapping service</a:t>
            </a:r>
          </a:p>
          <a:p>
            <a:pPr lvl="1"/>
            <a:r>
              <a:rPr lang="en-US" dirty="0" err="1" smtClean="0"/>
              <a:t>PostgreSQL</a:t>
            </a:r>
            <a:r>
              <a:rPr lang="en-US" dirty="0" smtClean="0"/>
              <a:t>/PostGIS</a:t>
            </a:r>
            <a:endParaRPr lang="en-US" dirty="0" smtClean="0"/>
          </a:p>
          <a:p>
            <a:pPr lvl="1"/>
            <a:r>
              <a:rPr lang="en-US" dirty="0" smtClean="0"/>
              <a:t>Installing </a:t>
            </a:r>
          </a:p>
          <a:p>
            <a:pPr lvl="1"/>
            <a:r>
              <a:rPr lang="en-US" dirty="0" smtClean="0"/>
              <a:t>Basic SQL training</a:t>
            </a:r>
          </a:p>
          <a:p>
            <a:r>
              <a:rPr lang="en-US" dirty="0" smtClean="0"/>
              <a:t>Intro to PostGIS objects and queries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18/10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80000" y="2051050"/>
            <a:ext cx="7801200" cy="3970238"/>
          </a:xfrm>
        </p:spPr>
        <p:txBody>
          <a:bodyPr>
            <a:noAutofit/>
          </a:bodyPr>
          <a:lstStyle/>
          <a:p>
            <a:r>
              <a:rPr lang="en-US" dirty="0" smtClean="0"/>
              <a:t>Maintaining Spatial DB</a:t>
            </a:r>
          </a:p>
          <a:p>
            <a:pPr lvl="1"/>
            <a:r>
              <a:rPr lang="en-US" dirty="0" smtClean="0"/>
              <a:t>Referencing </a:t>
            </a:r>
          </a:p>
          <a:p>
            <a:pPr lvl="1"/>
            <a:r>
              <a:rPr lang="en-US" dirty="0" smtClean="0"/>
              <a:t>Inheritance</a:t>
            </a:r>
          </a:p>
          <a:p>
            <a:pPr lvl="1"/>
            <a:r>
              <a:rPr lang="en-US" dirty="0" smtClean="0"/>
              <a:t>Rules </a:t>
            </a:r>
          </a:p>
          <a:p>
            <a:pPr lvl="1"/>
            <a:r>
              <a:rPr lang="en-US" dirty="0" smtClean="0"/>
              <a:t>Triggers</a:t>
            </a:r>
          </a:p>
          <a:p>
            <a:pPr lvl="1"/>
            <a:r>
              <a:rPr lang="en-US" dirty="0" smtClean="0"/>
              <a:t>Views</a:t>
            </a:r>
          </a:p>
          <a:p>
            <a:pPr lvl="1"/>
            <a:r>
              <a:rPr lang="en-US" dirty="0" smtClean="0"/>
              <a:t>Privileges</a:t>
            </a:r>
          </a:p>
          <a:p>
            <a:r>
              <a:rPr lang="en-US" dirty="0" smtClean="0"/>
              <a:t>Assignment: Creating a sample PostGIS DB</a:t>
            </a:r>
          </a:p>
          <a:p>
            <a:pPr lvl="1"/>
            <a:r>
              <a:rPr lang="en-US" dirty="0" smtClean="0"/>
              <a:t>Implementing partitioning </a:t>
            </a:r>
          </a:p>
          <a:p>
            <a:pPr lvl="1"/>
            <a:r>
              <a:rPr lang="en-US" dirty="0" smtClean="0"/>
              <a:t>Implementing user checks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19/10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80000" y="2051050"/>
            <a:ext cx="7801200" cy="3970238"/>
          </a:xfrm>
        </p:spPr>
        <p:txBody>
          <a:bodyPr>
            <a:noAutofit/>
          </a:bodyPr>
          <a:lstStyle/>
          <a:p>
            <a:r>
              <a:rPr lang="en-US" dirty="0" smtClean="0"/>
              <a:t>Assignment presentations</a:t>
            </a:r>
          </a:p>
          <a:p>
            <a:r>
              <a:rPr lang="en-US" dirty="0" smtClean="0"/>
              <a:t>Mastering PostGIS</a:t>
            </a:r>
          </a:p>
          <a:p>
            <a:r>
              <a:rPr lang="en-US" dirty="0" smtClean="0"/>
              <a:t>PostGIS with </a:t>
            </a:r>
            <a:r>
              <a:rPr lang="en-US" dirty="0" err="1" smtClean="0"/>
              <a:t>MapServer</a:t>
            </a:r>
            <a:endParaRPr lang="en-US" dirty="0" smtClean="0"/>
          </a:p>
          <a:p>
            <a:r>
              <a:rPr lang="en-US" dirty="0" smtClean="0"/>
              <a:t>OpenLayers</a:t>
            </a:r>
          </a:p>
          <a:p>
            <a:r>
              <a:rPr lang="en-US" dirty="0" smtClean="0"/>
              <a:t>Examples of combinations</a:t>
            </a:r>
          </a:p>
          <a:p>
            <a:r>
              <a:rPr lang="en-US" dirty="0" smtClean="0"/>
              <a:t>Assignment: Creating a web interface</a:t>
            </a:r>
          </a:p>
          <a:p>
            <a:pPr lvl="1"/>
            <a:r>
              <a:rPr lang="en-US" dirty="0" smtClean="0"/>
              <a:t>For implementing SQL queries </a:t>
            </a:r>
          </a:p>
          <a:p>
            <a:pPr lvl="1"/>
            <a:r>
              <a:rPr lang="en-US" dirty="0" smtClean="0"/>
              <a:t>For point and polygon insert into PostGIS DB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20/10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80000" y="2051050"/>
            <a:ext cx="7801200" cy="3970238"/>
          </a:xfrm>
        </p:spPr>
        <p:txBody>
          <a:bodyPr>
            <a:noAutofit/>
          </a:bodyPr>
          <a:lstStyle/>
          <a:p>
            <a:r>
              <a:rPr lang="en-US" dirty="0" smtClean="0"/>
              <a:t>Assignment presentations</a:t>
            </a:r>
          </a:p>
          <a:p>
            <a:r>
              <a:rPr lang="en-US" dirty="0" smtClean="0"/>
              <a:t>Review of what was not clear</a:t>
            </a:r>
          </a:p>
          <a:p>
            <a:r>
              <a:rPr lang="en-US" dirty="0" smtClean="0"/>
              <a:t>Assignment: </a:t>
            </a:r>
          </a:p>
          <a:p>
            <a:pPr lvl="1"/>
            <a:r>
              <a:rPr lang="en-US" dirty="0" smtClean="0"/>
              <a:t>Creating a complete DB structure  for one of the departments of NEA</a:t>
            </a:r>
          </a:p>
          <a:p>
            <a:pPr lvl="1"/>
            <a:r>
              <a:rPr lang="en-US" dirty="0" smtClean="0"/>
              <a:t>Creating a complete web interface (authorization /insert/ update /view) for one of the departments of NEA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21/10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80000" y="2051050"/>
            <a:ext cx="7801200" cy="3970238"/>
          </a:xfrm>
        </p:spPr>
        <p:txBody>
          <a:bodyPr>
            <a:noAutofit/>
          </a:bodyPr>
          <a:lstStyle/>
          <a:p>
            <a:r>
              <a:rPr lang="en-US" dirty="0" smtClean="0"/>
              <a:t>Assignment presentations and discussion</a:t>
            </a:r>
          </a:p>
          <a:p>
            <a:r>
              <a:rPr lang="en-US" dirty="0" smtClean="0"/>
              <a:t>Review of the workshop and project planning</a:t>
            </a:r>
          </a:p>
          <a:p>
            <a:r>
              <a:rPr lang="en-US" dirty="0" smtClean="0"/>
              <a:t>Meeting users?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22/10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-ITCTheme">
  <a:themeElements>
    <a:clrScheme name="UT_wi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4B233"/>
      </a:accent1>
      <a:accent2>
        <a:srgbClr val="CF0072"/>
      </a:accent2>
      <a:accent3>
        <a:srgbClr val="FED100"/>
      </a:accent3>
      <a:accent4>
        <a:srgbClr val="0098C3"/>
      </a:accent4>
      <a:accent5>
        <a:srgbClr val="DC0C30"/>
      </a:accent5>
      <a:accent6>
        <a:srgbClr val="006A4D"/>
      </a:accent6>
      <a:hlink>
        <a:srgbClr val="4F2D7F"/>
      </a:hlink>
      <a:folHlink>
        <a:srgbClr val="887B1B"/>
      </a:folHlink>
    </a:clrScheme>
    <a:fontScheme name="Standaardontwerp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CA440"/>
        </a:accent1>
        <a:accent2>
          <a:srgbClr val="FFD600"/>
        </a:accent2>
        <a:accent3>
          <a:srgbClr val="FFFFFF"/>
        </a:accent3>
        <a:accent4>
          <a:srgbClr val="000000"/>
        </a:accent4>
        <a:accent5>
          <a:srgbClr val="B5CFAF"/>
        </a:accent5>
        <a:accent6>
          <a:srgbClr val="E7C200"/>
        </a:accent6>
        <a:hlink>
          <a:srgbClr val="C40079"/>
        </a:hlink>
        <a:folHlink>
          <a:srgbClr val="0098A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UT-ITCTheme</Template>
  <TotalTime>129</TotalTime>
  <Words>164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UT-ITCTheme</vt:lpstr>
      <vt:lpstr>Workshop plans</vt:lpstr>
      <vt:lpstr>Slide 2</vt:lpstr>
      <vt:lpstr>Slide 3</vt:lpstr>
      <vt:lpstr>Slide 4</vt:lpstr>
      <vt:lpstr>Slide 5</vt:lpstr>
      <vt:lpstr>Slide 6</vt:lpstr>
      <vt:lpstr>Slide 7</vt:lpstr>
    </vt:vector>
  </TitlesOfParts>
  <Company>ITC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postgressql/postgis</dc:title>
  <dc:creator>turdukulov</dc:creator>
  <cp:lastModifiedBy>turdukulov</cp:lastModifiedBy>
  <cp:revision>24</cp:revision>
  <dcterms:created xsi:type="dcterms:W3CDTF">2010-10-08T06:21:50Z</dcterms:created>
  <dcterms:modified xsi:type="dcterms:W3CDTF">2010-10-18T03:30:08Z</dcterms:modified>
</cp:coreProperties>
</file>